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bmp" ContentType="image/bmp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</p:sldIdLst>
  <p:sldSz cx="14630400" cy="8229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" Type="http://schemas.openxmlformats.org/officeDocument/2006/relationships/presProps" Target="presProps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" Type="http://schemas.openxmlformats.org/officeDocument/2006/relationships/viewProps" Target="viewProps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" Type="http://schemas.openxmlformats.org/officeDocument/2006/relationships/theme" Target="theme/theme1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bmp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bmp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bmp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bmp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bmp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bmp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bmp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bmp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bmp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bmp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bmp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bmp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bmp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bmp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bmp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bmp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bmp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bmp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bmp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bmp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bmp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bmp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bmp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bmp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bmp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bmp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bmp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bmp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bmp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bmp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bmp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bmp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bmp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bmp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bmp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bmp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bmp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bmp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bmp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bmp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bmp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bmp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bmp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bmp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bmp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bmp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bmp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bmp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bmp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2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66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67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68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69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70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73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74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76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125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126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12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127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139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142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164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166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169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170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171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172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173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15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181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214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215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216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224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231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251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256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257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258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19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259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262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263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264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288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289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291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294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295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299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29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33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47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62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63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